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2"/>
  </p:notesMasterIdLst>
  <p:handoutMasterIdLst>
    <p:handoutMasterId r:id="rId13"/>
  </p:handoutMasterIdLst>
  <p:sldIdLst>
    <p:sldId id="262" r:id="rId5"/>
    <p:sldId id="575" r:id="rId6"/>
    <p:sldId id="634" r:id="rId7"/>
    <p:sldId id="694" r:id="rId8"/>
    <p:sldId id="696" r:id="rId9"/>
    <p:sldId id="697" r:id="rId10"/>
    <p:sldId id="69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179C2-F395-4C03-8BC7-108464BF1021}" v="12" dt="2021-05-08T14:59:59.902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704" autoAdjust="0"/>
  </p:normalViewPr>
  <p:slideViewPr>
    <p:cSldViewPr snapToGrid="0">
      <p:cViewPr varScale="1">
        <p:scale>
          <a:sx n="69" d="100"/>
          <a:sy n="69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Godfrey" userId="61aa7c48ee0e3db0" providerId="LiveId" clId="{466179C2-F395-4C03-8BC7-108464BF1021}"/>
    <pc:docChg chg="addSld modSld">
      <pc:chgData name="Ed Godfrey" userId="61aa7c48ee0e3db0" providerId="LiveId" clId="{466179C2-F395-4C03-8BC7-108464BF1021}" dt="2021-05-08T14:59:59.902" v="30"/>
      <pc:docMkLst>
        <pc:docMk/>
      </pc:docMkLst>
      <pc:sldChg chg="modSp mod">
        <pc:chgData name="Ed Godfrey" userId="61aa7c48ee0e3db0" providerId="LiveId" clId="{466179C2-F395-4C03-8BC7-108464BF1021}" dt="2021-05-08T14:56:14.337" v="1" actId="20577"/>
        <pc:sldMkLst>
          <pc:docMk/>
          <pc:sldMk cId="115858616" sldId="262"/>
        </pc:sldMkLst>
        <pc:spChg chg="mod">
          <ac:chgData name="Ed Godfrey" userId="61aa7c48ee0e3db0" providerId="LiveId" clId="{466179C2-F395-4C03-8BC7-108464BF1021}" dt="2021-05-08T14:56:14.337" v="1" actId="20577"/>
          <ac:spMkLst>
            <pc:docMk/>
            <pc:sldMk cId="115858616" sldId="262"/>
            <ac:spMk id="7" creationId="{FEAFAAE1-9210-4085-A7EF-A8BF279E5D22}"/>
          </ac:spMkLst>
        </pc:spChg>
      </pc:sldChg>
      <pc:sldChg chg="modSp modAnim">
        <pc:chgData name="Ed Godfrey" userId="61aa7c48ee0e3db0" providerId="LiveId" clId="{466179C2-F395-4C03-8BC7-108464BF1021}" dt="2021-05-08T14:58:59.184" v="25" actId="20577"/>
        <pc:sldMkLst>
          <pc:docMk/>
          <pc:sldMk cId="1941902506" sldId="694"/>
        </pc:sldMkLst>
        <pc:spChg chg="mod">
          <ac:chgData name="Ed Godfrey" userId="61aa7c48ee0e3db0" providerId="LiveId" clId="{466179C2-F395-4C03-8BC7-108464BF1021}" dt="2021-05-08T14:58:59.184" v="25" actId="20577"/>
          <ac:spMkLst>
            <pc:docMk/>
            <pc:sldMk cId="1941902506" sldId="694"/>
            <ac:spMk id="6" creationId="{F1F0641A-C023-4D01-97B6-1BF2943CD77A}"/>
          </ac:spMkLst>
        </pc:spChg>
      </pc:sldChg>
      <pc:sldChg chg="modSp add mod">
        <pc:chgData name="Ed Godfrey" userId="61aa7c48ee0e3db0" providerId="LiveId" clId="{466179C2-F395-4C03-8BC7-108464BF1021}" dt="2021-05-08T14:57:59.088" v="19" actId="20577"/>
        <pc:sldMkLst>
          <pc:docMk/>
          <pc:sldMk cId="3959513902" sldId="696"/>
        </pc:sldMkLst>
        <pc:spChg chg="mod">
          <ac:chgData name="Ed Godfrey" userId="61aa7c48ee0e3db0" providerId="LiveId" clId="{466179C2-F395-4C03-8BC7-108464BF1021}" dt="2021-05-08T14:57:59.088" v="19" actId="20577"/>
          <ac:spMkLst>
            <pc:docMk/>
            <pc:sldMk cId="3959513902" sldId="696"/>
            <ac:spMk id="2" creationId="{F75B297A-DDE0-4C5C-8AB4-BF625BBFCBDA}"/>
          </ac:spMkLst>
        </pc:spChg>
        <pc:spChg chg="mod">
          <ac:chgData name="Ed Godfrey" userId="61aa7c48ee0e3db0" providerId="LiveId" clId="{466179C2-F395-4C03-8BC7-108464BF1021}" dt="2021-05-08T14:57:50.904" v="4" actId="255"/>
          <ac:spMkLst>
            <pc:docMk/>
            <pc:sldMk cId="3959513902" sldId="696"/>
            <ac:spMk id="4" creationId="{E608B9D8-1865-4B62-B899-A104A5E7156F}"/>
          </ac:spMkLst>
        </pc:spChg>
      </pc:sldChg>
      <pc:sldChg chg="add modAnim">
        <pc:chgData name="Ed Godfrey" userId="61aa7c48ee0e3db0" providerId="LiveId" clId="{466179C2-F395-4C03-8BC7-108464BF1021}" dt="2021-05-08T14:59:59.902" v="30"/>
        <pc:sldMkLst>
          <pc:docMk/>
          <pc:sldMk cId="2322126919" sldId="6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5/9/2021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3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4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9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5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2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93A-2307-4FDC-9539-08DC9083DDED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9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391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572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9799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390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798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616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2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C13F-2D2A-49BA-966D-6530A12E7C15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5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6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E61-C2D6-49AB-83F2-8FC9FEFBDAFD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6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6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1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7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9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5/9/2021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94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BC5A5-A655-4396-885E-7E23D933771C}"/>
              </a:ext>
            </a:extLst>
          </p:cNvPr>
          <p:cNvSpPr txBox="1"/>
          <p:nvPr/>
        </p:nvSpPr>
        <p:spPr>
          <a:xfrm>
            <a:off x="125260" y="5561557"/>
            <a:ext cx="1192477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Living as Recipients of Grace</a:t>
            </a:r>
          </a:p>
          <a:p>
            <a:pPr algn="ctr"/>
            <a:r>
              <a:rPr lang="en-US" sz="2800" i="1" dirty="0">
                <a:latin typeface="Avenir Next LT Pro" panose="020B0504020202020204" pitchFamily="34" charset="0"/>
              </a:rPr>
              <a:t>Titus 3:1-8 (Part 2)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AF7D9D-71FD-4C98-BF57-79CC3AE5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35"/>
            <a:ext cx="121920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FAAE1-9210-4085-A7EF-A8BF279E5D22}"/>
              </a:ext>
            </a:extLst>
          </p:cNvPr>
          <p:cNvSpPr txBox="1"/>
          <p:nvPr/>
        </p:nvSpPr>
        <p:spPr>
          <a:xfrm>
            <a:off x="404734" y="239843"/>
            <a:ext cx="39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" panose="020B0504020202020204" pitchFamily="34" charset="0"/>
              </a:rPr>
              <a:t>Sunday, May 9, 2021 - PM</a:t>
            </a:r>
          </a:p>
        </p:txBody>
      </p:sp>
    </p:spTree>
    <p:extLst>
      <p:ext uri="{BB962C8B-B14F-4D97-AF65-F5344CB8AC3E}">
        <p14:creationId xmlns:p14="http://schemas.microsoft.com/office/powerpoint/2010/main" val="11585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Titus 3:1-8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5293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Remind them to be subject to rulers, to authorities, to be obedient, to be ready for every good deed, 2 to malign no one, to be peaceable, gentle, showing every consideration for all men. 3 For we also once were foolish ourselves, disobedient, deceived, enslaved to various lusts and pleasures, spending our life in malice and envy, hateful, hating one another. 4 But when the kindness of God our Savior and His love for mankind appeared, 5 He saved us, not on the basis of deeds which we have done in righteousness, but according to His mercy, by the washing of regeneration and renewing by the Holy Spirit, 6 whom He poured out upon us richly through Jesus Christ our Savior, 7 so that being justified by His grace we would be made heirs according to the hope of eternal life. 8 This is a trustworthy statement; and concerning these things I want you to speak confidently, so that those who have believed God will be careful to engage in good deeds. These things are good and profitable for men.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5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Titus 3:1-8 Outline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grace of God reminds us of our lives in the world (3:1-2)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grace of God reminds us of our lives before faith in Christ (3:3)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grace of God reminds us of our lives since faith in Christ (3:4-8)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6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Living as Recipients of Grace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79749" y="1335181"/>
            <a:ext cx="116617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en-US" sz="2800" b="1" dirty="0">
                <a:latin typeface="Abadi" panose="020B0604020104020204" pitchFamily="34" charset="0"/>
              </a:rPr>
              <a:t>How the grace of God reminds us of our lives in the world (3:1-2)</a:t>
            </a:r>
            <a:endParaRPr lang="en-US" sz="2800" i="1" dirty="0">
              <a:latin typeface="Abadi" panose="020B06040201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1BE03-215E-4A89-BE43-B75999D0E2AD}"/>
              </a:ext>
            </a:extLst>
          </p:cNvPr>
          <p:cNvSpPr txBox="1"/>
          <p:nvPr/>
        </p:nvSpPr>
        <p:spPr>
          <a:xfrm>
            <a:off x="276284" y="1809702"/>
            <a:ext cx="1166173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Remind them to be subject to rulers, to authorities, to be obedient, to be ready for every good deed, 2 to malign no one, to be peaceable, gentle, showing every consideration for all men.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0641A-C023-4D01-97B6-1BF2943CD77A}"/>
              </a:ext>
            </a:extLst>
          </p:cNvPr>
          <p:cNvSpPr txBox="1"/>
          <p:nvPr/>
        </p:nvSpPr>
        <p:spPr>
          <a:xfrm>
            <a:off x="262428" y="2627123"/>
            <a:ext cx="1166173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subject to government rulers and authorities (see Romans 13:1-7; 1 Peter 2:13-16)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obedient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ready for every good deed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malign no one</a:t>
            </a:r>
          </a:p>
        </p:txBody>
      </p:sp>
    </p:spTree>
    <p:extLst>
      <p:ext uri="{BB962C8B-B14F-4D97-AF65-F5344CB8AC3E}">
        <p14:creationId xmlns:p14="http://schemas.microsoft.com/office/powerpoint/2010/main" val="194190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Matthew 5:21-22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You have heard that the ancients were told, 'YOU SHALL NOT COMMIT MURDER' and 'Whoever commits murder shall be liable to the court.' 22 But I say to you that everyone who is angry with his brother shall be guilty before the court; and whoever says to his brother, 'You good-for-nothing,' shall be guilty before the supreme court; and whoever says, 'You fool,' shall be guilty enough to go into the fiery hell.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1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Living as Recipients of Grace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79749" y="1335181"/>
            <a:ext cx="116617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en-US" sz="2800" b="1" dirty="0">
                <a:latin typeface="Abadi" panose="020B0604020104020204" pitchFamily="34" charset="0"/>
              </a:rPr>
              <a:t>How the grace of God reminds us of our lives in the world (3:1-2)</a:t>
            </a:r>
            <a:endParaRPr lang="en-US" sz="2800" i="1" dirty="0">
              <a:latin typeface="Abadi" panose="020B06040201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1BE03-215E-4A89-BE43-B75999D0E2AD}"/>
              </a:ext>
            </a:extLst>
          </p:cNvPr>
          <p:cNvSpPr txBox="1"/>
          <p:nvPr/>
        </p:nvSpPr>
        <p:spPr>
          <a:xfrm>
            <a:off x="276284" y="1809702"/>
            <a:ext cx="1166173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Remind them to be subject to rulers, to authorities, to be obedient, to be ready for every good deed, 2 to malign no one, to be peaceable, gentle, showing every consideration for all men.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0641A-C023-4D01-97B6-1BF2943CD77A}"/>
              </a:ext>
            </a:extLst>
          </p:cNvPr>
          <p:cNvSpPr txBox="1"/>
          <p:nvPr/>
        </p:nvSpPr>
        <p:spPr>
          <a:xfrm>
            <a:off x="262428" y="2627123"/>
            <a:ext cx="11661731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subject to government rulers and authorities (see Romans 13:1-7; 1 Peter 2:13-16)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obedient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ready for every good deed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malign no one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peaceable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gentle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showing every consideration for all men.</a:t>
            </a:r>
          </a:p>
          <a:p>
            <a:pPr marL="342900" lvl="0" indent="-342900" algn="just">
              <a:buAutoNum type="alphaUcPeriod"/>
            </a:pPr>
            <a:endParaRPr lang="en-US" sz="2400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2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BC5A5-A655-4396-885E-7E23D933771C}"/>
              </a:ext>
            </a:extLst>
          </p:cNvPr>
          <p:cNvSpPr txBox="1"/>
          <p:nvPr/>
        </p:nvSpPr>
        <p:spPr>
          <a:xfrm>
            <a:off x="125260" y="5561557"/>
            <a:ext cx="1192477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Biblical Authority</a:t>
            </a:r>
          </a:p>
          <a:p>
            <a:pPr algn="ctr"/>
            <a:r>
              <a:rPr lang="en-US" sz="2800" i="1" dirty="0">
                <a:latin typeface="Avenir Next LT Pro" panose="020B0504020202020204" pitchFamily="34" charset="0"/>
              </a:rPr>
              <a:t>Titus 2:15 (Part 2)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AF7D9D-71FD-4C98-BF57-79CC3AE5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35"/>
            <a:ext cx="121920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FAAE1-9210-4085-A7EF-A8BF279E5D22}"/>
              </a:ext>
            </a:extLst>
          </p:cNvPr>
          <p:cNvSpPr txBox="1"/>
          <p:nvPr/>
        </p:nvSpPr>
        <p:spPr>
          <a:xfrm>
            <a:off x="404734" y="239843"/>
            <a:ext cx="39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" panose="020B0504020202020204" pitchFamily="34" charset="0"/>
              </a:rPr>
              <a:t>Sunday, May 2, 2021 - PM</a:t>
            </a:r>
          </a:p>
        </p:txBody>
      </p:sp>
    </p:spTree>
    <p:extLst>
      <p:ext uri="{BB962C8B-B14F-4D97-AF65-F5344CB8AC3E}">
        <p14:creationId xmlns:p14="http://schemas.microsoft.com/office/powerpoint/2010/main" val="1559330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BD8E5-A18E-435C-B431-90A6B59F4B6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646</Words>
  <Application>Microsoft Office PowerPoint</Application>
  <PresentationFormat>Widescreen</PresentationFormat>
  <Paragraphs>41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Abadi</vt:lpstr>
      <vt:lpstr>Agency FB</vt:lpstr>
      <vt:lpstr>Arial</vt:lpstr>
      <vt:lpstr>Avenir Next LT Pro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webma</cp:lastModifiedBy>
  <cp:revision>63</cp:revision>
  <dcterms:created xsi:type="dcterms:W3CDTF">2020-08-29T16:37:12Z</dcterms:created>
  <dcterms:modified xsi:type="dcterms:W3CDTF">2021-05-09T23:52:23Z</dcterms:modified>
</cp:coreProperties>
</file>